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78"/>
  </p:normalViewPr>
  <p:slideViewPr>
    <p:cSldViewPr snapToGrid="0" snapToObjects="1">
      <p:cViewPr>
        <p:scale>
          <a:sx n="130" d="100"/>
          <a:sy n="130" d="100"/>
        </p:scale>
        <p:origin x="-8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tif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5E798-14F6-C64F-B6BD-D19BF71A25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696B8B-4246-5B40-9111-F298F6AC97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989156-C1F0-F948-BB8C-643F243759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A73CA-4C6D-7946-8CDA-36DC6F66B4E0}" type="datetimeFigureOut">
              <a:rPr lang="en-GB" smtClean="0"/>
              <a:t>23/01/2020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62589B-413E-E441-B776-156249E2A0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69986A-1180-064B-BB41-3F2984398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08324-1ED6-834F-88E6-C1E2DB6A47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89813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AD3AC-00E6-E641-8D21-AAC0FC94A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D1EFFA-4759-E44D-9711-350369CE07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D81E58-F6AC-A648-AEBF-EF0BFB5834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A73CA-4C6D-7946-8CDA-36DC6F66B4E0}" type="datetimeFigureOut">
              <a:rPr lang="en-GB" smtClean="0"/>
              <a:t>23/01/2020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28ED27-3EA4-274F-95AC-65B05D598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6E65E-EDC8-0B42-978F-2A64B093D3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08324-1ED6-834F-88E6-C1E2DB6A47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95366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69037CC-8F7D-404A-B9E8-756D4F6300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E32AF0-634C-8A48-90FD-D5CA79B90A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F95154-D4C9-C243-85B5-6A1EE9DE36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A73CA-4C6D-7946-8CDA-36DC6F66B4E0}" type="datetimeFigureOut">
              <a:rPr lang="en-GB" smtClean="0"/>
              <a:t>23/01/2020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D8BF7F-C2FA-7D42-9368-ED4A7354BF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7AD564-7D5B-C048-AACA-8ABC51437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08324-1ED6-834F-88E6-C1E2DB6A47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724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DF9568-7A60-3346-8564-6FB101E079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334CFA-7E33-094F-B25E-941BE3D1C8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C1C5A5-CCEA-384D-B860-4CABB296A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A73CA-4C6D-7946-8CDA-36DC6F66B4E0}" type="datetimeFigureOut">
              <a:rPr lang="en-GB" smtClean="0"/>
              <a:t>23/01/2020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7C5F78-B526-8E46-BB3B-00C36E983B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C13E08-EBE3-6F42-AEC8-5AF44CD44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08324-1ED6-834F-88E6-C1E2DB6A47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67787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BEE129-36A3-BF49-B1E6-CED5C67BF0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0E892A-25CE-7E47-B37D-4D6ED669F2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D13C80-E2CE-9641-9518-5016D0E0FB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A73CA-4C6D-7946-8CDA-36DC6F66B4E0}" type="datetimeFigureOut">
              <a:rPr lang="en-GB" smtClean="0"/>
              <a:t>23/01/2020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E32A0D-7675-0540-AC50-6C07EF2C56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5FC352-E19E-AA4C-8869-ADB3941DF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08324-1ED6-834F-88E6-C1E2DB6A47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86439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41C02-7255-314E-934C-0D02B48FB7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323FAA-F0C9-FE42-9348-D20CCFC24B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F51ADF-7760-C649-A990-0238B248E8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BD44B5-FB0F-2042-B437-9570E3F40B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A73CA-4C6D-7946-8CDA-36DC6F66B4E0}" type="datetimeFigureOut">
              <a:rPr lang="en-GB" smtClean="0"/>
              <a:t>23/01/2020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E76FE5-00F8-CE49-8A9D-A022508F3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D49494-1741-CD41-8621-894E1F5D51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08324-1ED6-834F-88E6-C1E2DB6A47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6375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8FB8D-1190-B844-837A-D90A1DE65B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7A50CC-9A50-584B-9892-053E0FD0C7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979684-9AE4-2742-A625-02197B3F6E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24E0E2A-9484-1148-9189-111373F8486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AC240B7-F062-0F49-8D13-ACDA353EA3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963745-F6D0-3049-A68B-DAE56A48C1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A73CA-4C6D-7946-8CDA-36DC6F66B4E0}" type="datetimeFigureOut">
              <a:rPr lang="en-GB" smtClean="0"/>
              <a:t>23/01/2020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E71493A-1ADA-394A-81D9-264BA984E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4C0B83B-4135-B146-890C-B0AA370C55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08324-1ED6-834F-88E6-C1E2DB6A47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31783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119B6-B776-644A-B96E-6D369AE1C1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387077-CF1A-1846-9838-A6B9A6728D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A73CA-4C6D-7946-8CDA-36DC6F66B4E0}" type="datetimeFigureOut">
              <a:rPr lang="en-GB" smtClean="0"/>
              <a:t>23/01/2020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280FBD-473F-A049-B056-FE9457FF93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B07AA30-52F4-1F43-B3D9-7DC102F33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08324-1ED6-834F-88E6-C1E2DB6A47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81690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53B0F13-B072-FB4E-A44B-0DC246AB8A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A73CA-4C6D-7946-8CDA-36DC6F66B4E0}" type="datetimeFigureOut">
              <a:rPr lang="en-GB" smtClean="0"/>
              <a:t>23/01/2020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9D611DD-5F51-B447-9E5D-CDDDFA5C1B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DCDC5B-6935-8C48-B1EC-4A6871538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08324-1ED6-834F-88E6-C1E2DB6A47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5115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E3A683-CA50-144A-8FB5-235BFCF347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E0779D-F267-1F44-A06A-F7000DB573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004786-8FF7-4641-8343-BCF5D9351B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539EC0-994F-B948-8AA9-D1CE6B3157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A73CA-4C6D-7946-8CDA-36DC6F66B4E0}" type="datetimeFigureOut">
              <a:rPr lang="en-GB" smtClean="0"/>
              <a:t>23/01/2020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0FC191A-C03A-1147-BABD-3D00F314B5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692EEA-2864-4B40-97D4-28B418136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08324-1ED6-834F-88E6-C1E2DB6A47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92705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55004-6242-5045-8B19-F51ABC0A40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EA00621-014C-7443-B91A-559CFEF12A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517BE1-F127-884D-80C1-B601CD8943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F74702-F84D-1246-8B26-CD34990134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FA73CA-4C6D-7946-8CDA-36DC6F66B4E0}" type="datetimeFigureOut">
              <a:rPr lang="en-GB" smtClean="0"/>
              <a:t>23/01/2020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FB2B50-F95F-EE4A-A46D-BB62636C44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B3761D-660B-9E4B-B626-29A68BCE9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B08324-1ED6-834F-88E6-C1E2DB6A47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43788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ECF31BB-7176-1945-A3EF-8BE1573434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53B5FE-64FD-EA48-9536-286A5643BF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A7E821-BBDC-1B4F-A105-A092BF9B66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FA73CA-4C6D-7946-8CDA-36DC6F66B4E0}" type="datetimeFigureOut">
              <a:rPr lang="en-GB" smtClean="0"/>
              <a:t>23/01/2020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592B2D-45D5-B041-AA2A-88109C2EE7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A83199-B9DA-3A4A-860F-8F0BF94BF4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B08324-1ED6-834F-88E6-C1E2DB6A472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55137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1187CF-FD03-014D-9194-3A98F46C6CB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Tipton_2015_analysis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C834E8-237C-B84B-841D-37B757E9ED3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HC vs SLE </a:t>
            </a:r>
            <a:r>
              <a:rPr lang="en-GB" dirty="0" err="1"/>
              <a:t>IgH</a:t>
            </a:r>
            <a:r>
              <a:rPr lang="en-GB" dirty="0"/>
              <a:t> in PBMC</a:t>
            </a:r>
          </a:p>
        </p:txBody>
      </p:sp>
    </p:spTree>
    <p:extLst>
      <p:ext uri="{BB962C8B-B14F-4D97-AF65-F5344CB8AC3E}">
        <p14:creationId xmlns:p14="http://schemas.microsoft.com/office/powerpoint/2010/main" val="28554243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4CBF93-E1E8-3F44-8AF2-347C1924BD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2015 Study NGS PBMC HC vs SLE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C0667E-8400-2D4F-B9ED-964660810B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052516"/>
            <a:ext cx="10210800" cy="347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4153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79B12C8-3BDA-8045-B4B0-B2740FD053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Analysis for comparison with 10X dataset</a:t>
            </a:r>
          </a:p>
        </p:txBody>
      </p:sp>
      <p:pic>
        <p:nvPicPr>
          <p:cNvPr id="6" name="Picture 5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FEB4102B-0AD9-A74A-9DD4-9F182FDD5B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5830" y="1675648"/>
            <a:ext cx="7800340" cy="4817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4046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DAC4EF-1712-A347-BB72-50A9F3C4C3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Mutation frequencies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16E15E7E-A1F2-084D-A349-314C64F0AC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762"/>
          <a:stretch/>
        </p:blipFill>
        <p:spPr>
          <a:xfrm>
            <a:off x="1054935" y="1819276"/>
            <a:ext cx="7328064" cy="4310062"/>
          </a:xfrm>
          <a:prstGeom prst="rect">
            <a:avLst/>
          </a:prstGeom>
        </p:spPr>
      </p:pic>
      <p:pic>
        <p:nvPicPr>
          <p:cNvPr id="6" name="Picture 5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F3661985-1889-D74D-8069-775E63565A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09856" y="3582195"/>
            <a:ext cx="2343944" cy="2343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4809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DF24BD8B-01BE-6340-91B3-E5B919A286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288" y="1308045"/>
            <a:ext cx="6868750" cy="424190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68A403A-D112-6D4C-A5DD-9BA7A94CDD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2337" y="2147887"/>
            <a:ext cx="4818077" cy="2973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1440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 descr="A picture containing toy&#10;&#10;Description automatically generated">
            <a:extLst>
              <a:ext uri="{FF2B5EF4-FFF2-40B4-BE49-F238E27FC236}">
                <a16:creationId xmlns:a16="http://schemas.microsoft.com/office/drawing/2014/main" id="{71298B06-177F-2C48-AC8E-84FD494749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6606" y="476498"/>
            <a:ext cx="9561732" cy="5905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83596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drawing&#10;&#10;Description automatically generated">
            <a:extLst>
              <a:ext uri="{FF2B5EF4-FFF2-40B4-BE49-F238E27FC236}">
                <a16:creationId xmlns:a16="http://schemas.microsoft.com/office/drawing/2014/main" id="{CAEB2A7F-8D88-F74A-A377-35C8E2DF1F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9877" y="171380"/>
            <a:ext cx="2880000" cy="2880000"/>
          </a:xfrm>
          <a:prstGeom prst="rect">
            <a:avLst/>
          </a:prstGeom>
        </p:spPr>
      </p:pic>
      <p:pic>
        <p:nvPicPr>
          <p:cNvPr id="9" name="Picture 8" descr="A picture containing drawing&#10;&#10;Description automatically generated">
            <a:extLst>
              <a:ext uri="{FF2B5EF4-FFF2-40B4-BE49-F238E27FC236}">
                <a16:creationId xmlns:a16="http://schemas.microsoft.com/office/drawing/2014/main" id="{AE9BBB79-224C-A54C-97B4-5F7DDFAD36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1002" y="3417324"/>
            <a:ext cx="2880000" cy="2880000"/>
          </a:xfrm>
          <a:prstGeom prst="rect">
            <a:avLst/>
          </a:prstGeom>
        </p:spPr>
      </p:pic>
      <p:pic>
        <p:nvPicPr>
          <p:cNvPr id="11" name="Picture 10" descr="A picture containing drawing&#10;&#10;Description automatically generated">
            <a:extLst>
              <a:ext uri="{FF2B5EF4-FFF2-40B4-BE49-F238E27FC236}">
                <a16:creationId xmlns:a16="http://schemas.microsoft.com/office/drawing/2014/main" id="{4EDAFB3E-C09F-DE47-8B2B-261C734778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79877" y="3417324"/>
            <a:ext cx="2880000" cy="2880000"/>
          </a:xfrm>
          <a:prstGeom prst="rect">
            <a:avLst/>
          </a:prstGeom>
        </p:spPr>
      </p:pic>
      <p:pic>
        <p:nvPicPr>
          <p:cNvPr id="15" name="Picture 14" descr="A picture containing computer&#10;&#10;Description automatically generated">
            <a:extLst>
              <a:ext uri="{FF2B5EF4-FFF2-40B4-BE49-F238E27FC236}">
                <a16:creationId xmlns:a16="http://schemas.microsoft.com/office/drawing/2014/main" id="{EBB3DB91-79BD-054D-A347-61D048E83E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21002" y="171380"/>
            <a:ext cx="2880000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809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drawing, window, door&#10;&#10;Description automatically generated">
            <a:extLst>
              <a:ext uri="{FF2B5EF4-FFF2-40B4-BE49-F238E27FC236}">
                <a16:creationId xmlns:a16="http://schemas.microsoft.com/office/drawing/2014/main" id="{6FB6A66E-D809-EF40-A5C8-97C81E4320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4561" y="3429000"/>
            <a:ext cx="2880000" cy="2880000"/>
          </a:xfrm>
          <a:prstGeom prst="rect">
            <a:avLst/>
          </a:prstGeom>
        </p:spPr>
      </p:pic>
      <p:pic>
        <p:nvPicPr>
          <p:cNvPr id="4" name="Picture 3" descr="A picture containing drawing&#10;&#10;Description automatically generated">
            <a:extLst>
              <a:ext uri="{FF2B5EF4-FFF2-40B4-BE49-F238E27FC236}">
                <a16:creationId xmlns:a16="http://schemas.microsoft.com/office/drawing/2014/main" id="{B90CA9A1-DD1E-E14A-B4B5-D806537D4B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7974" y="397214"/>
            <a:ext cx="2880000" cy="2880000"/>
          </a:xfrm>
          <a:prstGeom prst="rect">
            <a:avLst/>
          </a:prstGeom>
        </p:spPr>
      </p:pic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B7A9EC77-A3DD-304D-BA1E-AB2744BA06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7974" y="3429000"/>
            <a:ext cx="2880000" cy="2880000"/>
          </a:xfrm>
          <a:prstGeom prst="rect">
            <a:avLst/>
          </a:prstGeom>
        </p:spPr>
      </p:pic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9FFBC470-0092-B644-95FE-1A65AB5F43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54561" y="397214"/>
            <a:ext cx="2880000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3429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26</Words>
  <Application>Microsoft Macintosh PowerPoint</Application>
  <PresentationFormat>Widescreen</PresentationFormat>
  <Paragraphs>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Tipton_2015_analysis</vt:lpstr>
      <vt:lpstr>2015 Study NGS PBMC HC vs SLE</vt:lpstr>
      <vt:lpstr>Analysis for comparison with 10X dataset</vt:lpstr>
      <vt:lpstr>Mutation frequencies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Tipton_2015_analysis</dc:title>
  <dc:creator>Guesdon, William</dc:creator>
  <cp:lastModifiedBy>Guesdon, William</cp:lastModifiedBy>
  <cp:revision>21</cp:revision>
  <dcterms:created xsi:type="dcterms:W3CDTF">2020-01-23T18:02:13Z</dcterms:created>
  <dcterms:modified xsi:type="dcterms:W3CDTF">2020-01-23T18:27:57Z</dcterms:modified>
</cp:coreProperties>
</file>

<file path=docProps/thumbnail.jpeg>
</file>